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457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Santa Maria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Lily&amp;dustin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ou</a:t>
            </a:r>
            <a:r>
              <a:rPr lang="en-US" dirty="0" smtClean="0"/>
              <a:t> can add your vice, pictures, and video links.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</TotalTime>
  <Words>269</Words>
  <Application>Microsoft Office PowerPoint</Application>
  <PresentationFormat>Widescreen</PresentationFormat>
  <Paragraphs>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Santa Maria</vt:lpstr>
      <vt:lpstr>/</vt:lpstr>
      <vt:lpstr>Vocabulary</vt:lpstr>
      <vt:lpstr>Vocabulary</vt:lpstr>
      <vt:lpstr>Vocabulary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Warner, Lily</cp:lastModifiedBy>
  <cp:revision>6</cp:revision>
  <dcterms:created xsi:type="dcterms:W3CDTF">2015-05-20T00:21:47Z</dcterms:created>
  <dcterms:modified xsi:type="dcterms:W3CDTF">2015-05-22T16:44:56Z</dcterms:modified>
</cp:coreProperties>
</file>